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For Your Gifts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(Grace Before Meals)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For the food we eat, for the friends we meet,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For your gifts, we thank you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 the work and play that we share today,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For your gifts, we thank you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For Your Gifts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(Grace Before Meals)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57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28</cp:revision>
  <dcterms:created xsi:type="dcterms:W3CDTF">2016-02-03T06:15:21Z</dcterms:created>
  <dcterms:modified xsi:type="dcterms:W3CDTF">2016-02-03T07:36:32Z</dcterms:modified>
</cp:coreProperties>
</file>